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5" r:id="rId2"/>
    <p:sldId id="259" r:id="rId3"/>
    <p:sldId id="264" r:id="rId4"/>
    <p:sldId id="268" r:id="rId5"/>
    <p:sldId id="270" r:id="rId6"/>
    <p:sldId id="27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9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7FE9-F1D8-A9A9-5F02-C922D066A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2180B-127D-4957-AF5E-90C06F2D0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C2FB9-5C92-2584-9761-042293C4D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920DD-77E3-08ED-1AC2-3F71E9935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668C3-CBA8-6F4A-10A5-E21FAC85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93BA6-5221-BA00-9854-C6AA1882E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69644-043C-1584-63D6-154C89FFD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94998-EA5F-6457-853A-F34E9EA48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AEC4-7636-A61D-9280-5B5A21EF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599ED-A867-190D-FCD9-0389477B3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DA788-7B91-8E27-0DC4-E86D3E0B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DC6ED-7D44-72E6-C976-DCC082A09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17D3-ECD7-3973-3E6B-35EAEAFF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2C3C05-2736-8A12-806A-7C1A8F799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284B4-0178-707E-2E7E-ED351CB22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01FE6-4182-AD44-BF8E-9F1CD4D33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BB45C-152B-D597-3DCA-D50DB9C0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BBC99-755A-C127-0AB1-20F637C63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A073B-A327-9A3E-FAF4-35944DA6F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4EE0E-6EA6-1F5A-893E-E07AAE0BE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80848-4E55-7165-12AB-325951CA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F0321BA-8FE6-0A35-E384-6585AE78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C50DF6BA-7FD0-D875-B3DA-448D3D778328}"/>
              </a:ext>
            </a:extLst>
          </p:cNvPr>
          <p:cNvSpPr/>
          <p:nvPr/>
        </p:nvSpPr>
        <p:spPr>
          <a:xfrm>
            <a:off x="215485" y="128016"/>
            <a:ext cx="881402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O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SmartFiles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foi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criado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pensando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justamente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em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 </a:t>
            </a:r>
            <a:r>
              <a:rPr lang="en-US" sz="2000" b="1" dirty="0" err="1">
                <a:solidFill>
                  <a:srgbClr val="F7FAFF"/>
                </a:solidFill>
                <a:latin typeface="Aptos Display" pitchFamily="34" charset="0"/>
              </a:rPr>
              <a:t>oferecer</a:t>
            </a:r>
            <a:r>
              <a:rPr lang="en-US" sz="2000" b="1" dirty="0">
                <a:solidFill>
                  <a:srgbClr val="F7FAFF"/>
                </a:solidFill>
                <a:latin typeface="Aptos Display" pitchFamily="34" charset="0"/>
              </a:rPr>
              <a:t>:</a:t>
            </a:r>
            <a:endParaRPr lang="en-US" sz="20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DCC4B18-A726-DC7C-2FEA-507006E9AC72}"/>
              </a:ext>
            </a:extLst>
          </p:cNvPr>
          <p:cNvSpPr/>
          <p:nvPr/>
        </p:nvSpPr>
        <p:spPr>
          <a:xfrm>
            <a:off x="548638" y="1076739"/>
            <a:ext cx="8926665" cy="390607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endParaRPr lang="en-US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DF3A05-5089-538E-32F2-C397A96A09D6}"/>
              </a:ext>
            </a:extLst>
          </p:cNvPr>
          <p:cNvSpPr txBox="1"/>
          <p:nvPr/>
        </p:nvSpPr>
        <p:spPr>
          <a:xfrm>
            <a:off x="141768" y="652556"/>
            <a:ext cx="5564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Organiza o conhecimento da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Cria indicadores a partir dos arquivos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Transforma arquivos em conhecimento acessível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Interpreta documentos automaticamente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Gera resumos inteligentes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Permite assistentes por área ou assunto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Coleta de informações externas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Permite assistentes por área ou assunto</a:t>
            </a:r>
          </a:p>
        </p:txBody>
      </p:sp>
    </p:spTree>
    <p:extLst>
      <p:ext uri="{BB962C8B-B14F-4D97-AF65-F5344CB8AC3E}">
        <p14:creationId xmlns:p14="http://schemas.microsoft.com/office/powerpoint/2010/main" val="166434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1A510C68-11E5-B826-3029-F2E06836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13895"/>
            <a:ext cx="11280932" cy="5496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97F93-C53C-5DC5-435A-A37F3C1B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9B11A5-686F-E461-C454-43949ED7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2" y="672326"/>
            <a:ext cx="11604464" cy="56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4F13AE-2506-00E5-5C15-975FD998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128B0E2-3B91-4D7E-3B95-3D509944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66928"/>
            <a:ext cx="11464122" cy="549594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F8A4859-CE28-CC47-9B4F-48EFA226136F}"/>
              </a:ext>
            </a:extLst>
          </p:cNvPr>
          <p:cNvSpPr/>
          <p:nvPr/>
        </p:nvSpPr>
        <p:spPr>
          <a:xfrm>
            <a:off x="548640" y="1145800"/>
            <a:ext cx="3267986" cy="4917070"/>
          </a:xfrm>
          <a:prstGeom prst="roundRect">
            <a:avLst>
              <a:gd name="adj" fmla="val 53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53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035F3-70C3-F755-361C-859CED7E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D56E7E-F575-9420-B275-3986A257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566928"/>
            <a:ext cx="11370147" cy="5495942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9B8F05E-EA93-4477-A3E3-25935C9D4010}"/>
              </a:ext>
            </a:extLst>
          </p:cNvPr>
          <p:cNvSpPr/>
          <p:nvPr/>
        </p:nvSpPr>
        <p:spPr>
          <a:xfrm>
            <a:off x="9072880" y="1120642"/>
            <a:ext cx="2783840" cy="4854448"/>
          </a:xfrm>
          <a:prstGeom prst="roundRect">
            <a:avLst>
              <a:gd name="adj" fmla="val 53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7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91FA8-D1B7-44CC-8295-976A3A03C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EF159CD-39FC-DA98-62C2-0732FB17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566928"/>
            <a:ext cx="11384943" cy="55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53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Aptos Display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APIGREK / Gestor 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Files AI — Apresentação base</dc:title>
  <dc:subject>Apresentação base do projeto Smart Files / IA para documentos</dc:subject>
  <dc:creator>Gestor IA</dc:creator>
  <cp:lastModifiedBy>Luis Gustavo Pessoa Lacombe</cp:lastModifiedBy>
  <cp:revision>8</cp:revision>
  <dcterms:created xsi:type="dcterms:W3CDTF">2026-06-05T22:01:05Z</dcterms:created>
  <dcterms:modified xsi:type="dcterms:W3CDTF">2026-06-09T21:11:27Z</dcterms:modified>
</cp:coreProperties>
</file>